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notesMasterIdLst>
    <p:notesMasterId r:id="rId5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8384561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Shape 10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Shape 12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Shape 1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Shape 1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Shape 1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Shape 1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Shape 1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Shape 1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Shape 1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hape 18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Shape 1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5" name="Shape 19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Shape 20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" name="Shape 20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Shape 20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" name="Shape 20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Shape 21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" name="Shape 21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Shape 22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Shape 22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" name="Shape 4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Shape 229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0" name="Shape 23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Shape 23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" name="Shape 23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Shape 24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5" name="Shape 2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Shape 25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2" name="Shape 2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Shape 25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9" name="Shape 25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Shape 26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6" name="Shape 2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Shape 27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3" name="Shape 2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Shape 279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0" name="Shape 2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Shape 28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7" name="Shape 2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Shape 29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4" name="Shape 29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Shape 30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1" name="Shape 30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Shape 30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8" name="Shape 3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Shape 31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5" name="Shape 31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Shape 32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2" name="Shape 32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Shape 32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9" name="Shape 32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Shape 33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6" name="Shape 33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Shape 34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3" name="Shape 34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Shape 349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0" name="Shape 35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Shape 35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7" name="Shape 3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Shape 36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4" name="Shape 36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Shape 37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1" name="Shape 3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Shape 37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8" name="Shape 3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>
            <a:spLocks noGrp="1"/>
          </p:cNvSpPr>
          <p:nvPr>
            <p:ph type="ctrTitle"/>
          </p:nvPr>
        </p:nvSpPr>
        <p:spPr>
          <a:xfrm>
            <a:off x="685800" y="2111123"/>
            <a:ext cx="7772400" cy="1546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marL="742950" indent="-285750" rtl="0">
              <a:defRPr/>
            </a:lvl2pPr>
            <a:lvl3pPr marL="1143000" indent="-228600" rtl="0">
              <a:defRPr/>
            </a:lvl3pPr>
            <a:lvl4pPr marL="1600200" indent="-228600"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ColTx" type="twoColTx">
  <p:cSld name="twoColTx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2"/>
          </p:nvPr>
        </p:nvSpPr>
        <p:spPr>
          <a:xfrm>
            <a:off x="4692273" y="1600200"/>
            <a:ext cx="39945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57200" y="5875078"/>
            <a:ext cx="8229600" cy="69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1pPr>
            <a:lvl2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4pPr>
            <a:lvl5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7pPr>
            <a:lvl8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  <a:defRPr sz="3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indent="-285750" algn="l" rtl="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indent="-228600" algn="l" rtl="0">
              <a:spcBef>
                <a:spcPts val="480"/>
              </a:spcBef>
              <a:buClr>
                <a:schemeClr val="dk1"/>
              </a:buClr>
              <a:buSzPct val="100000"/>
              <a:buFont typeface="Wingdings"/>
              <a:buChar char="§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685800" y="2111123"/>
            <a:ext cx="7772400" cy="15465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50 mots de Vocabulaire</a:t>
            </a:r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4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r>
              <a:rPr lang="en"/>
              <a:t>Julia SWIRBALUS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un ballon-ball</a:t>
            </a:r>
          </a:p>
        </p:txBody>
      </p:sp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  <p:sp>
        <p:nvSpPr>
          <p:cNvPr id="87" name="Shape 87"/>
          <p:cNvSpPr/>
          <p:nvPr/>
        </p:nvSpPr>
        <p:spPr>
          <a:xfrm>
            <a:off x="2232187" y="1837500"/>
            <a:ext cx="4341338" cy="4344069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title"/>
          </p:nvPr>
        </p:nvSpPr>
        <p:spPr>
          <a:xfrm>
            <a:off x="395700" y="20288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un bat- purpose</a:t>
            </a:r>
          </a:p>
        </p:txBody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  <p:sp>
        <p:nvSpPr>
          <p:cNvPr id="94" name="Shape 94"/>
          <p:cNvSpPr/>
          <p:nvPr/>
        </p:nvSpPr>
        <p:spPr>
          <a:xfrm>
            <a:off x="2891250" y="1581150"/>
            <a:ext cx="3238500" cy="52768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un arbitre- an arbitrator</a:t>
            </a:r>
          </a:p>
        </p:txBody>
      </p:sp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  <p:sp>
        <p:nvSpPr>
          <p:cNvPr id="101" name="Shape 101"/>
          <p:cNvSpPr/>
          <p:nvPr/>
        </p:nvSpPr>
        <p:spPr>
          <a:xfrm>
            <a:off x="2368474" y="2418862"/>
            <a:ext cx="4407051" cy="293263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Une tête- head</a:t>
            </a:r>
          </a:p>
        </p:txBody>
      </p:sp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  <p:sp>
        <p:nvSpPr>
          <p:cNvPr id="108" name="Shape 108"/>
          <p:cNvSpPr/>
          <p:nvPr/>
        </p:nvSpPr>
        <p:spPr>
          <a:xfrm>
            <a:off x="2072100" y="1738925"/>
            <a:ext cx="4876800" cy="48768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un pied-foot</a:t>
            </a:r>
          </a:p>
        </p:txBody>
      </p:sp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  <p:sp>
        <p:nvSpPr>
          <p:cNvPr id="115" name="Shape 115"/>
          <p:cNvSpPr/>
          <p:nvPr/>
        </p:nvSpPr>
        <p:spPr>
          <a:xfrm>
            <a:off x="2114712" y="2327587"/>
            <a:ext cx="7029287" cy="4224091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le basket- Basketball</a:t>
            </a:r>
          </a:p>
        </p:txBody>
      </p:sp>
      <p:sp>
        <p:nvSpPr>
          <p:cNvPr id="121" name="Shape 12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  <p:sp>
        <p:nvSpPr>
          <p:cNvPr id="122" name="Shape 122"/>
          <p:cNvSpPr/>
          <p:nvPr/>
        </p:nvSpPr>
        <p:spPr>
          <a:xfrm>
            <a:off x="2190750" y="2042125"/>
            <a:ext cx="4762500" cy="47625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le panier (de basket)- the basket</a:t>
            </a:r>
          </a:p>
        </p:txBody>
      </p:sp>
      <p:sp>
        <p:nvSpPr>
          <p:cNvPr id="128" name="Shape 12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  <p:sp>
        <p:nvSpPr>
          <p:cNvPr id="129" name="Shape 129"/>
          <p:cNvSpPr/>
          <p:nvPr/>
        </p:nvSpPr>
        <p:spPr>
          <a:xfrm>
            <a:off x="2064300" y="1564932"/>
            <a:ext cx="4933354" cy="5038234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2485799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 lvl="0" rtl="0">
              <a:buNone/>
            </a:pPr>
            <a:r>
              <a:rPr lang="en"/>
              <a:t>Le panneau (de basket) - panel</a:t>
            </a:r>
          </a:p>
          <a:p>
            <a:endParaRPr lang="en"/>
          </a:p>
          <a:p>
            <a:endParaRPr lang="en"/>
          </a:p>
        </p:txBody>
      </p:sp>
      <p:sp>
        <p:nvSpPr>
          <p:cNvPr id="135" name="Shape 13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  <p:sp>
        <p:nvSpPr>
          <p:cNvPr id="136" name="Shape 136"/>
          <p:cNvSpPr/>
          <p:nvPr/>
        </p:nvSpPr>
        <p:spPr>
          <a:xfrm>
            <a:off x="2252275" y="1805400"/>
            <a:ext cx="4762500" cy="47625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le demi-cercle (Basket)- the semicircle</a:t>
            </a:r>
          </a:p>
        </p:txBody>
      </p:sp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  <p:sp>
        <p:nvSpPr>
          <p:cNvPr id="143" name="Shape 143"/>
          <p:cNvSpPr/>
          <p:nvPr/>
        </p:nvSpPr>
        <p:spPr>
          <a:xfrm>
            <a:off x="2286000" y="2512425"/>
            <a:ext cx="4572000" cy="31432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le base-ball-Baseball</a:t>
            </a:r>
          </a:p>
        </p:txBody>
      </p:sp>
      <p:sp>
        <p:nvSpPr>
          <p:cNvPr id="149" name="Shape 14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  <p:sp>
        <p:nvSpPr>
          <p:cNvPr id="150" name="Shape 150"/>
          <p:cNvSpPr/>
          <p:nvPr/>
        </p:nvSpPr>
        <p:spPr>
          <a:xfrm>
            <a:off x="3276500" y="2613050"/>
            <a:ext cx="2857500" cy="30670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le foot(ball) - soccer</a:t>
            </a:r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  <p:sp>
        <p:nvSpPr>
          <p:cNvPr id="31" name="Shape 31"/>
          <p:cNvSpPr/>
          <p:nvPr/>
        </p:nvSpPr>
        <p:spPr>
          <a:xfrm>
            <a:off x="3020225" y="2660062"/>
            <a:ext cx="3144532" cy="3135007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le volley (ball)- Volleyball</a:t>
            </a:r>
          </a:p>
        </p:txBody>
      </p:sp>
      <p:sp>
        <p:nvSpPr>
          <p:cNvPr id="156" name="Shape 15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  <p:sp>
        <p:nvSpPr>
          <p:cNvPr id="157" name="Shape 157"/>
          <p:cNvSpPr/>
          <p:nvPr/>
        </p:nvSpPr>
        <p:spPr>
          <a:xfrm>
            <a:off x="2510900" y="2218725"/>
            <a:ext cx="4286250" cy="42862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le sol- sun</a:t>
            </a:r>
          </a:p>
        </p:txBody>
      </p:sp>
      <p:sp>
        <p:nvSpPr>
          <p:cNvPr id="163" name="Shape 16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  <p:sp>
        <p:nvSpPr>
          <p:cNvPr id="164" name="Shape 164"/>
          <p:cNvSpPr/>
          <p:nvPr/>
        </p:nvSpPr>
        <p:spPr>
          <a:xfrm>
            <a:off x="2111708" y="1736537"/>
            <a:ext cx="4695024" cy="4695024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le vélo- cycling</a:t>
            </a:r>
          </a:p>
        </p:txBody>
      </p:sp>
      <p:sp>
        <p:nvSpPr>
          <p:cNvPr id="170" name="Shape 17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  <p:sp>
        <p:nvSpPr>
          <p:cNvPr id="171" name="Shape 171"/>
          <p:cNvSpPr/>
          <p:nvPr/>
        </p:nvSpPr>
        <p:spPr>
          <a:xfrm>
            <a:off x="2569200" y="2654016"/>
            <a:ext cx="3503310" cy="3505634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le cyclisme- cyclist</a:t>
            </a:r>
          </a:p>
        </p:txBody>
      </p:sp>
      <p:sp>
        <p:nvSpPr>
          <p:cNvPr id="177" name="Shape 17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  <p:sp>
        <p:nvSpPr>
          <p:cNvPr id="178" name="Shape 178"/>
          <p:cNvSpPr/>
          <p:nvPr/>
        </p:nvSpPr>
        <p:spPr>
          <a:xfrm>
            <a:off x="1722174" y="2262350"/>
            <a:ext cx="5699651" cy="3788986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un coureur (sport)- runner</a:t>
            </a:r>
          </a:p>
        </p:txBody>
      </p:sp>
      <p:sp>
        <p:nvSpPr>
          <p:cNvPr id="184" name="Shape 18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  <p:sp>
        <p:nvSpPr>
          <p:cNvPr id="185" name="Shape 185"/>
          <p:cNvSpPr/>
          <p:nvPr/>
        </p:nvSpPr>
        <p:spPr>
          <a:xfrm>
            <a:off x="2797137" y="1988775"/>
            <a:ext cx="3324225" cy="44386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la course-race</a:t>
            </a:r>
          </a:p>
        </p:txBody>
      </p:sp>
      <p:sp>
        <p:nvSpPr>
          <p:cNvPr id="191" name="Shape 19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  <p:sp>
        <p:nvSpPr>
          <p:cNvPr id="192" name="Shape 192"/>
          <p:cNvSpPr/>
          <p:nvPr/>
        </p:nvSpPr>
        <p:spPr>
          <a:xfrm>
            <a:off x="-57913" y="1651450"/>
            <a:ext cx="9259827" cy="5424732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la piste-track</a:t>
            </a:r>
          </a:p>
        </p:txBody>
      </p:sp>
      <p:sp>
        <p:nvSpPr>
          <p:cNvPr id="198" name="Shape 19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  <p:sp>
        <p:nvSpPr>
          <p:cNvPr id="199" name="Shape 199"/>
          <p:cNvSpPr/>
          <p:nvPr/>
        </p:nvSpPr>
        <p:spPr>
          <a:xfrm>
            <a:off x="1890563" y="2397482"/>
            <a:ext cx="5345435" cy="3207272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Shape 20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un stade-stage</a:t>
            </a:r>
          </a:p>
        </p:txBody>
      </p:sp>
      <p:sp>
        <p:nvSpPr>
          <p:cNvPr id="205" name="Shape 20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  <p:sp>
        <p:nvSpPr>
          <p:cNvPr id="206" name="Shape 206"/>
          <p:cNvSpPr/>
          <p:nvPr/>
        </p:nvSpPr>
        <p:spPr>
          <a:xfrm>
            <a:off x="-50820" y="1384254"/>
            <a:ext cx="9194820" cy="5511676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les gradins- the bleachers</a:t>
            </a:r>
          </a:p>
        </p:txBody>
      </p:sp>
      <p:sp>
        <p:nvSpPr>
          <p:cNvPr id="212" name="Shape 2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  <p:sp>
        <p:nvSpPr>
          <p:cNvPr id="213" name="Shape 213"/>
          <p:cNvSpPr/>
          <p:nvPr/>
        </p:nvSpPr>
        <p:spPr>
          <a:xfrm>
            <a:off x="-207" y="1555810"/>
            <a:ext cx="9144206" cy="534351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Shape 21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un spectateur-a male spectator</a:t>
            </a:r>
          </a:p>
        </p:txBody>
      </p:sp>
      <p:sp>
        <p:nvSpPr>
          <p:cNvPr id="219" name="Shape 21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  <p:sp>
        <p:nvSpPr>
          <p:cNvPr id="220" name="Shape 220"/>
          <p:cNvSpPr/>
          <p:nvPr/>
        </p:nvSpPr>
        <p:spPr>
          <a:xfrm>
            <a:off x="2127522" y="2520500"/>
            <a:ext cx="4990578" cy="2995881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title"/>
          </p:nvPr>
        </p:nvSpPr>
        <p:spPr>
          <a:xfrm>
            <a:off x="457200" y="159900"/>
            <a:ext cx="8229600" cy="14403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Le terrain de foot- The football field</a:t>
            </a:r>
          </a:p>
        </p:txBody>
      </p:sp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  <p:sp>
        <p:nvSpPr>
          <p:cNvPr id="38" name="Shape 38"/>
          <p:cNvSpPr/>
          <p:nvPr/>
        </p:nvSpPr>
        <p:spPr>
          <a:xfrm>
            <a:off x="2162359" y="2186950"/>
            <a:ext cx="5157590" cy="350874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une spectatrice- Female spectator</a:t>
            </a:r>
          </a:p>
        </p:txBody>
      </p:sp>
      <p:sp>
        <p:nvSpPr>
          <p:cNvPr id="226" name="Shape 22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  <p:sp>
        <p:nvSpPr>
          <p:cNvPr id="227" name="Shape 227"/>
          <p:cNvSpPr/>
          <p:nvPr/>
        </p:nvSpPr>
        <p:spPr>
          <a:xfrm>
            <a:off x="1681175" y="1899773"/>
            <a:ext cx="6067813" cy="4565389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Shape 23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un gagnant(e)- a winner</a:t>
            </a:r>
          </a:p>
        </p:txBody>
      </p:sp>
      <p:sp>
        <p:nvSpPr>
          <p:cNvPr id="233" name="Shape 23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  <p:sp>
        <p:nvSpPr>
          <p:cNvPr id="234" name="Shape 234"/>
          <p:cNvSpPr/>
          <p:nvPr/>
        </p:nvSpPr>
        <p:spPr>
          <a:xfrm>
            <a:off x="457200" y="2184576"/>
            <a:ext cx="4062609" cy="3798946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235" name="Shape 235"/>
          <p:cNvSpPr/>
          <p:nvPr/>
        </p:nvSpPr>
        <p:spPr>
          <a:xfrm>
            <a:off x="4740950" y="1832525"/>
            <a:ext cx="3238500" cy="440055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Shape 24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Une coupe- cutting</a:t>
            </a:r>
          </a:p>
        </p:txBody>
      </p:sp>
      <p:sp>
        <p:nvSpPr>
          <p:cNvPr id="241" name="Shape 24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  <p:sp>
        <p:nvSpPr>
          <p:cNvPr id="242" name="Shape 242"/>
          <p:cNvSpPr/>
          <p:nvPr/>
        </p:nvSpPr>
        <p:spPr>
          <a:xfrm>
            <a:off x="1714500" y="2173312"/>
            <a:ext cx="5715000" cy="322897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Shape 24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adverse-adverse or opposing</a:t>
            </a:r>
          </a:p>
        </p:txBody>
      </p:sp>
      <p:sp>
        <p:nvSpPr>
          <p:cNvPr id="248" name="Shape 24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  <p:sp>
        <p:nvSpPr>
          <p:cNvPr id="249" name="Shape 249"/>
          <p:cNvSpPr/>
          <p:nvPr/>
        </p:nvSpPr>
        <p:spPr>
          <a:xfrm>
            <a:off x="1568405" y="1769114"/>
            <a:ext cx="5738083" cy="48554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Shape 25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comble-packed</a:t>
            </a:r>
          </a:p>
        </p:txBody>
      </p:sp>
      <p:sp>
        <p:nvSpPr>
          <p:cNvPr id="255" name="Shape 25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  <p:sp>
        <p:nvSpPr>
          <p:cNvPr id="256" name="Shape 256"/>
          <p:cNvSpPr/>
          <p:nvPr/>
        </p:nvSpPr>
        <p:spPr>
          <a:xfrm>
            <a:off x="-102525" y="1527175"/>
            <a:ext cx="9479299" cy="5740899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Shape 26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plein/pleine -Full / Full </a:t>
            </a:r>
          </a:p>
        </p:txBody>
      </p:sp>
      <p:sp>
        <p:nvSpPr>
          <p:cNvPr id="262" name="Shape 26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  <p:sp>
        <p:nvSpPr>
          <p:cNvPr id="263" name="Shape 263"/>
          <p:cNvSpPr/>
          <p:nvPr/>
        </p:nvSpPr>
        <p:spPr>
          <a:xfrm>
            <a:off x="14991" y="1547812"/>
            <a:ext cx="9165268" cy="5321208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Shape 26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dribbler-dribble</a:t>
            </a:r>
          </a:p>
        </p:txBody>
      </p:sp>
      <p:sp>
        <p:nvSpPr>
          <p:cNvPr id="269" name="Shape 26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  <p:sp>
        <p:nvSpPr>
          <p:cNvPr id="270" name="Shape 270"/>
          <p:cNvSpPr/>
          <p:nvPr/>
        </p:nvSpPr>
        <p:spPr>
          <a:xfrm>
            <a:off x="2286000" y="2298100"/>
            <a:ext cx="4572000" cy="34099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Shape 27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envoyer- send</a:t>
            </a:r>
          </a:p>
        </p:txBody>
      </p:sp>
      <p:sp>
        <p:nvSpPr>
          <p:cNvPr id="276" name="Shape 27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  <p:sp>
        <p:nvSpPr>
          <p:cNvPr id="277" name="Shape 277"/>
          <p:cNvSpPr/>
          <p:nvPr/>
        </p:nvSpPr>
        <p:spPr>
          <a:xfrm>
            <a:off x="2793766" y="2210992"/>
            <a:ext cx="3453932" cy="347211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Shape 28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lancer-launch</a:t>
            </a:r>
          </a:p>
        </p:txBody>
      </p:sp>
      <p:sp>
        <p:nvSpPr>
          <p:cNvPr id="283" name="Shape 28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  <p:sp>
        <p:nvSpPr>
          <p:cNvPr id="284" name="Shape 284"/>
          <p:cNvSpPr/>
          <p:nvPr/>
        </p:nvSpPr>
        <p:spPr>
          <a:xfrm>
            <a:off x="0" y="1506906"/>
            <a:ext cx="9164500" cy="5658618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Shape 28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siffler-whistle</a:t>
            </a:r>
          </a:p>
        </p:txBody>
      </p:sp>
      <p:sp>
        <p:nvSpPr>
          <p:cNvPr id="290" name="Shape 29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  <p:sp>
        <p:nvSpPr>
          <p:cNvPr id="291" name="Shape 291"/>
          <p:cNvSpPr/>
          <p:nvPr/>
        </p:nvSpPr>
        <p:spPr>
          <a:xfrm>
            <a:off x="2948883" y="2250975"/>
            <a:ext cx="3010417" cy="3763021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 une équipe- team</a:t>
            </a:r>
          </a:p>
        </p:txBody>
      </p:sp>
      <p:sp>
        <p:nvSpPr>
          <p:cNvPr id="44" name="Shape 4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  <p:sp>
        <p:nvSpPr>
          <p:cNvPr id="45" name="Shape 45"/>
          <p:cNvSpPr/>
          <p:nvPr/>
        </p:nvSpPr>
        <p:spPr>
          <a:xfrm>
            <a:off x="2708025" y="2221912"/>
            <a:ext cx="3810000" cy="372427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Shape 29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le stade est comble- the stadium is full</a:t>
            </a:r>
          </a:p>
        </p:txBody>
      </p:sp>
      <p:sp>
        <p:nvSpPr>
          <p:cNvPr id="297" name="Shape 29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  <p:sp>
        <p:nvSpPr>
          <p:cNvPr id="298" name="Shape 298"/>
          <p:cNvSpPr/>
          <p:nvPr/>
        </p:nvSpPr>
        <p:spPr>
          <a:xfrm>
            <a:off x="-1" y="1538675"/>
            <a:ext cx="9144002" cy="6831212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Shape 30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donner un coup de pied-give a kick</a:t>
            </a:r>
          </a:p>
        </p:txBody>
      </p:sp>
      <p:sp>
        <p:nvSpPr>
          <p:cNvPr id="304" name="Shape 30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  <p:sp>
        <p:nvSpPr>
          <p:cNvPr id="305" name="Shape 305"/>
          <p:cNvSpPr/>
          <p:nvPr/>
        </p:nvSpPr>
        <p:spPr>
          <a:xfrm>
            <a:off x="1624725" y="1555624"/>
            <a:ext cx="6027834" cy="5657451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Shape 31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Les gradins sont pleins- the bleachers are packed</a:t>
            </a:r>
          </a:p>
        </p:txBody>
      </p:sp>
      <p:sp>
        <p:nvSpPr>
          <p:cNvPr id="311" name="Shape 31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  <p:sp>
        <p:nvSpPr>
          <p:cNvPr id="312" name="Shape 312"/>
          <p:cNvSpPr/>
          <p:nvPr/>
        </p:nvSpPr>
        <p:spPr>
          <a:xfrm>
            <a:off x="0" y="1547925"/>
            <a:ext cx="9195229" cy="5305371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Shape 31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Marquer un bat- to score a goal</a:t>
            </a:r>
          </a:p>
        </p:txBody>
      </p:sp>
      <p:sp>
        <p:nvSpPr>
          <p:cNvPr id="318" name="Shape 31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  <p:sp>
        <p:nvSpPr>
          <p:cNvPr id="319" name="Shape 319"/>
          <p:cNvSpPr/>
          <p:nvPr/>
        </p:nvSpPr>
        <p:spPr>
          <a:xfrm>
            <a:off x="-37572" y="1557850"/>
            <a:ext cx="9198665" cy="55054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Shape 32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beaucoup de monde- a lot of people</a:t>
            </a:r>
          </a:p>
        </p:txBody>
      </p:sp>
      <p:sp>
        <p:nvSpPr>
          <p:cNvPr id="325" name="Shape 32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  <p:sp>
        <p:nvSpPr>
          <p:cNvPr id="326" name="Shape 326"/>
          <p:cNvSpPr/>
          <p:nvPr/>
        </p:nvSpPr>
        <p:spPr>
          <a:xfrm>
            <a:off x="-18385" y="1539682"/>
            <a:ext cx="9170521" cy="5472011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Shape 33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par-dessus- the ball</a:t>
            </a:r>
          </a:p>
        </p:txBody>
      </p:sp>
      <p:sp>
        <p:nvSpPr>
          <p:cNvPr id="332" name="Shape 33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  <p:sp>
        <p:nvSpPr>
          <p:cNvPr id="333" name="Shape 333"/>
          <p:cNvSpPr/>
          <p:nvPr/>
        </p:nvSpPr>
        <p:spPr>
          <a:xfrm>
            <a:off x="3143250" y="2754062"/>
            <a:ext cx="2857500" cy="286702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Shape 33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just'à- until or up to</a:t>
            </a:r>
          </a:p>
        </p:txBody>
      </p:sp>
      <p:sp>
        <p:nvSpPr>
          <p:cNvPr id="339" name="Shape 33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  <p:sp>
        <p:nvSpPr>
          <p:cNvPr id="340" name="Shape 340"/>
          <p:cNvSpPr/>
          <p:nvPr/>
        </p:nvSpPr>
        <p:spPr>
          <a:xfrm>
            <a:off x="1558400" y="2061350"/>
            <a:ext cx="6191250" cy="4191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Shape 34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hier- yesterday</a:t>
            </a:r>
          </a:p>
        </p:txBody>
      </p:sp>
      <p:sp>
        <p:nvSpPr>
          <p:cNvPr id="346" name="Shape 34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  <p:sp>
        <p:nvSpPr>
          <p:cNvPr id="347" name="Shape 347"/>
          <p:cNvSpPr/>
          <p:nvPr/>
        </p:nvSpPr>
        <p:spPr>
          <a:xfrm>
            <a:off x="1524000" y="1942625"/>
            <a:ext cx="6096000" cy="4572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Shape 35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hier matin- yesterday morning</a:t>
            </a:r>
          </a:p>
        </p:txBody>
      </p:sp>
      <p:sp>
        <p:nvSpPr>
          <p:cNvPr id="353" name="Shape 35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  <p:sp>
        <p:nvSpPr>
          <p:cNvPr id="354" name="Shape 354"/>
          <p:cNvSpPr/>
          <p:nvPr/>
        </p:nvSpPr>
        <p:spPr>
          <a:xfrm>
            <a:off x="0" y="1548925"/>
            <a:ext cx="9144000" cy="6858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Shape 35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hier soir- yesterday evening</a:t>
            </a:r>
          </a:p>
        </p:txBody>
      </p:sp>
      <p:sp>
        <p:nvSpPr>
          <p:cNvPr id="360" name="Shape 36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  <p:sp>
        <p:nvSpPr>
          <p:cNvPr id="361" name="Shape 361"/>
          <p:cNvSpPr/>
          <p:nvPr/>
        </p:nvSpPr>
        <p:spPr>
          <a:xfrm>
            <a:off x="-377381" y="1559456"/>
            <a:ext cx="9498959" cy="5314708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Un Camp- camp</a:t>
            </a:r>
          </a:p>
        </p:txBody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  <p:sp>
        <p:nvSpPr>
          <p:cNvPr id="52" name="Shape 52"/>
          <p:cNvSpPr/>
          <p:nvPr/>
        </p:nvSpPr>
        <p:spPr>
          <a:xfrm>
            <a:off x="1281350" y="1938525"/>
            <a:ext cx="6694395" cy="409259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Shape 36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Avant-heir- the day before yesterday</a:t>
            </a:r>
          </a:p>
        </p:txBody>
      </p:sp>
      <p:sp>
        <p:nvSpPr>
          <p:cNvPr id="367" name="Shape 36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  <p:sp>
        <p:nvSpPr>
          <p:cNvPr id="368" name="Shape 368"/>
          <p:cNvSpPr/>
          <p:nvPr/>
        </p:nvSpPr>
        <p:spPr>
          <a:xfrm>
            <a:off x="2938226" y="2389775"/>
            <a:ext cx="3267545" cy="326902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Shape 37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L'année dernière- last year</a:t>
            </a:r>
          </a:p>
        </p:txBody>
      </p:sp>
      <p:sp>
        <p:nvSpPr>
          <p:cNvPr id="374" name="Shape 37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  <p:sp>
        <p:nvSpPr>
          <p:cNvPr id="375" name="Shape 375"/>
          <p:cNvSpPr/>
          <p:nvPr/>
        </p:nvSpPr>
        <p:spPr>
          <a:xfrm>
            <a:off x="2011425" y="2134622"/>
            <a:ext cx="5244129" cy="4087827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le camp adverse- the opponent</a:t>
            </a:r>
          </a:p>
        </p:txBody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  <p:sp>
        <p:nvSpPr>
          <p:cNvPr id="59" name="Shape 59"/>
          <p:cNvSpPr/>
          <p:nvPr/>
        </p:nvSpPr>
        <p:spPr>
          <a:xfrm>
            <a:off x="2526612" y="1600200"/>
            <a:ext cx="4295775" cy="48006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un joueuse- Male Player</a:t>
            </a:r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  <p:sp>
        <p:nvSpPr>
          <p:cNvPr id="66" name="Shape 66"/>
          <p:cNvSpPr/>
          <p:nvPr/>
        </p:nvSpPr>
        <p:spPr>
          <a:xfrm>
            <a:off x="2381250" y="2452825"/>
            <a:ext cx="4381500" cy="26289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une joueuse- female player</a:t>
            </a:r>
          </a:p>
        </p:txBody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  <p:sp>
        <p:nvSpPr>
          <p:cNvPr id="73" name="Shape 73"/>
          <p:cNvSpPr/>
          <p:nvPr/>
        </p:nvSpPr>
        <p:spPr>
          <a:xfrm>
            <a:off x="2000250" y="2114300"/>
            <a:ext cx="5143500" cy="3429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Un gardien de but- goalkeeper/ goalie</a:t>
            </a:r>
          </a:p>
        </p:txBody>
      </p:sp>
      <p:sp>
        <p:nvSpPr>
          <p:cNvPr id="79" name="Shape 7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  <p:sp>
        <p:nvSpPr>
          <p:cNvPr id="80" name="Shape 80"/>
          <p:cNvSpPr/>
          <p:nvPr/>
        </p:nvSpPr>
        <p:spPr>
          <a:xfrm>
            <a:off x="1743075" y="2096600"/>
            <a:ext cx="5657850" cy="37719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212</Words>
  <Application>Microsoft Office PowerPoint</Application>
  <PresentationFormat>On-screen Show (4:3)</PresentationFormat>
  <Paragraphs>52</Paragraphs>
  <Slides>51</Slides>
  <Notes>51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2" baseType="lpstr">
      <vt:lpstr/>
      <vt:lpstr>50 mots de Vocabulaire</vt:lpstr>
      <vt:lpstr>le foot(ball) - soccer</vt:lpstr>
      <vt:lpstr>Le terrain de foot- The football field</vt:lpstr>
      <vt:lpstr> une équipe- team</vt:lpstr>
      <vt:lpstr>Un Camp- camp</vt:lpstr>
      <vt:lpstr>le camp adverse- the opponent</vt:lpstr>
      <vt:lpstr>un joueuse- Male Player</vt:lpstr>
      <vt:lpstr>une joueuse- female player</vt:lpstr>
      <vt:lpstr>Un gardien de but- goalkeeper/ goalie</vt:lpstr>
      <vt:lpstr>un ballon-ball</vt:lpstr>
      <vt:lpstr>un bat- purpose</vt:lpstr>
      <vt:lpstr>un arbitre- an arbitrator</vt:lpstr>
      <vt:lpstr>Une tête- head</vt:lpstr>
      <vt:lpstr>un pied-foot</vt:lpstr>
      <vt:lpstr>le basket- Basketball</vt:lpstr>
      <vt:lpstr>le panier (de basket)- the basket</vt:lpstr>
      <vt:lpstr>Le panneau (de basket) - panel  </vt:lpstr>
      <vt:lpstr>le demi-cercle (Basket)- the semicircle</vt:lpstr>
      <vt:lpstr>le base-ball-Baseball</vt:lpstr>
      <vt:lpstr>le volley (ball)- Volleyball</vt:lpstr>
      <vt:lpstr>le sol- sun</vt:lpstr>
      <vt:lpstr>le vélo- cycling</vt:lpstr>
      <vt:lpstr>le cyclisme- cyclist</vt:lpstr>
      <vt:lpstr>un coureur (sport)- runner</vt:lpstr>
      <vt:lpstr>la course-race</vt:lpstr>
      <vt:lpstr>la piste-track</vt:lpstr>
      <vt:lpstr>un stade-stage</vt:lpstr>
      <vt:lpstr>les gradins- the bleachers</vt:lpstr>
      <vt:lpstr>un spectateur-a male spectator</vt:lpstr>
      <vt:lpstr>une spectatrice- Female spectator</vt:lpstr>
      <vt:lpstr>un gagnant(e)- a winner</vt:lpstr>
      <vt:lpstr>Une coupe- cutting</vt:lpstr>
      <vt:lpstr>adverse-adverse or opposing</vt:lpstr>
      <vt:lpstr>comble-packed</vt:lpstr>
      <vt:lpstr>plein/pleine -Full / Full </vt:lpstr>
      <vt:lpstr>dribbler-dribble</vt:lpstr>
      <vt:lpstr>envoyer- send</vt:lpstr>
      <vt:lpstr>lancer-launch</vt:lpstr>
      <vt:lpstr>siffler-whistle</vt:lpstr>
      <vt:lpstr>le stade est comble- the stadium is full</vt:lpstr>
      <vt:lpstr>donner un coup de pied-give a kick</vt:lpstr>
      <vt:lpstr>Les gradins sont pleins- the bleachers are packed</vt:lpstr>
      <vt:lpstr>Marquer un bat- to score a goal</vt:lpstr>
      <vt:lpstr>beaucoup de monde- a lot of people</vt:lpstr>
      <vt:lpstr>par-dessus- the ball</vt:lpstr>
      <vt:lpstr>just'à- until or up to</vt:lpstr>
      <vt:lpstr>hier- yesterday</vt:lpstr>
      <vt:lpstr>hier matin- yesterday morning</vt:lpstr>
      <vt:lpstr>hier soir- yesterday evening</vt:lpstr>
      <vt:lpstr>Avant-heir- the day before yesterday</vt:lpstr>
      <vt:lpstr>L'année dernière- last year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50 mots de Vocabulaire</dc:title>
  <dc:creator>PNHS Student</dc:creator>
  <cp:lastModifiedBy>PNHS Student</cp:lastModifiedBy>
  <cp:revision>1</cp:revision>
  <dcterms:modified xsi:type="dcterms:W3CDTF">2012-11-13T14:13:37Z</dcterms:modified>
</cp:coreProperties>
</file>